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0" r:id="rId4"/>
    <p:sldId id="267" r:id="rId5"/>
    <p:sldId id="263" r:id="rId6"/>
    <p:sldId id="262" r:id="rId7"/>
    <p:sldId id="264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A6ED9E-F74D-47CA-A180-A01B571AAB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DA5B1-C066-4574-8819-AF7091EB5E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06FA-19F3-436A-B821-122FCF321D3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E2907-4860-4243-8E43-7F6FA10371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FCC15-0BA9-47D7-8EB8-8F772A98D5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309F-B065-40F6-9BBD-36225B415E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93FD5-A90B-499A-B282-E8FDB3233C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B6030-E910-4ECD-83EB-FC74BEE86F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16760-FF32-4A8E-95E8-228F2FC2D3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C9328-F81D-4BF3-982C-FE9E31FEB9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A5857-B2F1-4A34-995C-998D9ECF1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 advClick="0" advTm="7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C2A29E7-0364-4643-A590-92F32C3D0401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 advClick="0" advTm="7000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395536" y="2204864"/>
            <a:ext cx="8568952" cy="1296144"/>
          </a:xfrm>
        </p:spPr>
        <p:txBody>
          <a:bodyPr/>
          <a:lstStyle/>
          <a:p>
            <a:r>
              <a:rPr lang="cs-CZ" sz="6000" dirty="0" err="1" smtClean="0">
                <a:solidFill>
                  <a:schemeClr val="tx1"/>
                </a:solidFill>
              </a:rPr>
              <a:t>Art</a:t>
            </a:r>
            <a:r>
              <a:rPr lang="cs-CZ" sz="6000" dirty="0" smtClean="0">
                <a:solidFill>
                  <a:schemeClr val="tx1"/>
                </a:solidFill>
              </a:rPr>
              <a:t> &amp; Design in </a:t>
            </a:r>
            <a:r>
              <a:rPr lang="cs-CZ" sz="6000" dirty="0" err="1" smtClean="0">
                <a:solidFill>
                  <a:schemeClr val="tx1"/>
                </a:solidFill>
              </a:rPr>
              <a:t>Our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5400" dirty="0" err="1" smtClean="0">
                <a:solidFill>
                  <a:schemeClr val="tx1"/>
                </a:solidFill>
              </a:rPr>
              <a:t>Lives</a:t>
            </a:r>
            <a:endParaRPr lang="cs-CZ" sz="5400" dirty="0">
              <a:solidFill>
                <a:schemeClr val="tx1"/>
              </a:solidFill>
            </a:endParaRPr>
          </a:p>
        </p:txBody>
      </p:sp>
      <p:pic>
        <p:nvPicPr>
          <p:cNvPr id="6" name="Obrázek 0" descr="EU flag-Erasmus+_vect_P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3968" y="260648"/>
            <a:ext cx="3960440" cy="13681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adpis 1"/>
          <p:cNvSpPr txBox="1">
            <a:spLocks/>
          </p:cNvSpPr>
          <p:nvPr/>
        </p:nvSpPr>
        <p:spPr bwMode="auto">
          <a:xfrm>
            <a:off x="323528" y="5805264"/>
            <a:ext cx="8568952" cy="74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Ing. Blanka</a:t>
            </a:r>
            <a:r>
              <a:rPr kumimoji="0" lang="cs-CZ" sz="4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Hladíková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sz="quarter" idx="1"/>
          </p:nvPr>
        </p:nvSpPr>
        <p:spPr>
          <a:xfrm>
            <a:off x="1259632" y="3501008"/>
            <a:ext cx="6400800" cy="1752600"/>
          </a:xfrm>
        </p:spPr>
        <p:txBody>
          <a:bodyPr/>
          <a:lstStyle/>
          <a:p>
            <a:r>
              <a:rPr lang="cs-CZ" sz="4800" dirty="0" smtClean="0"/>
              <a:t>KA2 </a:t>
            </a:r>
            <a:r>
              <a:rPr lang="cs-CZ" sz="4800" dirty="0" err="1" smtClean="0"/>
              <a:t>school</a:t>
            </a:r>
            <a:r>
              <a:rPr lang="cs-CZ" sz="4800" dirty="0" smtClean="0"/>
              <a:t> </a:t>
            </a:r>
            <a:r>
              <a:rPr lang="cs-CZ" sz="4800" dirty="0" err="1" smtClean="0"/>
              <a:t>partnership</a:t>
            </a:r>
            <a:endParaRPr lang="cs-CZ" sz="4800" dirty="0"/>
          </a:p>
        </p:txBody>
      </p:sp>
    </p:spTree>
  </p:cSld>
  <p:clrMapOvr>
    <a:masterClrMapping/>
  </p:clrMapOvr>
  <p:transition spd="slow" advClick="0" advTm="6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3212976"/>
            <a:ext cx="7772400" cy="2883024"/>
          </a:xfrm>
        </p:spPr>
        <p:txBody>
          <a:bodyPr/>
          <a:lstStyle/>
          <a:p>
            <a:pPr algn="ctr">
              <a:buNone/>
            </a:pPr>
            <a:r>
              <a:rPr lang="cs-CZ" sz="9600" dirty="0" err="1" smtClean="0"/>
              <a:t>Thank</a:t>
            </a:r>
            <a:r>
              <a:rPr lang="cs-CZ" sz="9600" dirty="0" smtClean="0"/>
              <a:t> </a:t>
            </a:r>
            <a:r>
              <a:rPr lang="cs-CZ" sz="9600" dirty="0" err="1" smtClean="0"/>
              <a:t>you</a:t>
            </a:r>
            <a:endParaRPr lang="cs-CZ" sz="9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0" descr="EU flag-Erasmus+_vect_PO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179512" y="1628800"/>
            <a:ext cx="8964488" cy="936104"/>
          </a:xfrm>
        </p:spPr>
        <p:txBody>
          <a:bodyPr/>
          <a:lstStyle/>
          <a:p>
            <a:r>
              <a:rPr lang="cs-CZ" sz="6600" dirty="0" smtClean="0">
                <a:solidFill>
                  <a:schemeClr val="tx1"/>
                </a:solidFill>
              </a:rPr>
              <a:t>Project </a:t>
            </a:r>
            <a:r>
              <a:rPr lang="cs-CZ" sz="6600" dirty="0" err="1" smtClean="0">
                <a:solidFill>
                  <a:schemeClr val="tx1"/>
                </a:solidFill>
              </a:rPr>
              <a:t>partners</a:t>
            </a:r>
            <a:endParaRPr lang="cs-CZ" sz="66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251520" y="3645024"/>
            <a:ext cx="8568952" cy="3212976"/>
          </a:xfrm>
        </p:spPr>
        <p:txBody>
          <a:bodyPr/>
          <a:lstStyle/>
          <a:p>
            <a:pPr algn="l"/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Střední uměleckoprůmyslová škola, Karlovy</a:t>
            </a:r>
          </a:p>
          <a:p>
            <a:pPr algn="l"/>
            <a:r>
              <a:rPr lang="cs-CZ" sz="3600" dirty="0">
                <a:solidFill>
                  <a:schemeClr val="tx1"/>
                </a:solidFill>
              </a:rPr>
              <a:t> </a:t>
            </a:r>
            <a:r>
              <a:rPr lang="cs-CZ" sz="3600" dirty="0" smtClean="0">
                <a:solidFill>
                  <a:schemeClr val="tx1"/>
                </a:solidFill>
              </a:rPr>
              <a:t> Vary </a:t>
            </a:r>
          </a:p>
          <a:p>
            <a:pPr algn="l">
              <a:buFont typeface="Arial" pitchFamily="34" charset="0"/>
              <a:buChar char="•"/>
            </a:pPr>
            <a:r>
              <a:rPr lang="cs-CZ" sz="3600" dirty="0" err="1" smtClean="0">
                <a:solidFill>
                  <a:schemeClr val="tx1"/>
                </a:solidFill>
              </a:rPr>
              <a:t>Secondary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Municipal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School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ToakiDaskalo</a:t>
            </a:r>
            <a:r>
              <a:rPr lang="cs-CZ" sz="36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cs-CZ" sz="3600" dirty="0" smtClean="0">
                <a:solidFill>
                  <a:schemeClr val="tx1"/>
                </a:solidFill>
              </a:rPr>
              <a:t>  </a:t>
            </a:r>
            <a:r>
              <a:rPr lang="cs-CZ" sz="3600" dirty="0" err="1" smtClean="0">
                <a:solidFill>
                  <a:schemeClr val="tx1"/>
                </a:solidFill>
              </a:rPr>
              <a:t>Bitola</a:t>
            </a:r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3600" dirty="0" err="1" smtClean="0">
                <a:solidFill>
                  <a:schemeClr val="tx1"/>
                </a:solidFill>
              </a:rPr>
              <a:t>Escola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Artística</a:t>
            </a:r>
            <a:r>
              <a:rPr lang="cs-CZ" sz="3600" dirty="0" smtClean="0">
                <a:solidFill>
                  <a:schemeClr val="tx1"/>
                </a:solidFill>
              </a:rPr>
              <a:t> de </a:t>
            </a:r>
            <a:r>
              <a:rPr lang="cs-CZ" sz="3600" dirty="0" err="1" smtClean="0">
                <a:solidFill>
                  <a:schemeClr val="tx1"/>
                </a:solidFill>
              </a:rPr>
              <a:t>Soares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dos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Reis</a:t>
            </a:r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3600" dirty="0" err="1" smtClean="0">
                <a:solidFill>
                  <a:schemeClr val="tx1"/>
                </a:solidFill>
              </a:rPr>
              <a:t>Mesleki</a:t>
            </a:r>
            <a:r>
              <a:rPr lang="cs-CZ" sz="3600" dirty="0" smtClean="0">
                <a:solidFill>
                  <a:schemeClr val="tx1"/>
                </a:solidFill>
              </a:rPr>
              <a:t> Ve </a:t>
            </a:r>
            <a:r>
              <a:rPr lang="cs-CZ" sz="3600" dirty="0" err="1" smtClean="0">
                <a:solidFill>
                  <a:schemeClr val="tx1"/>
                </a:solidFill>
              </a:rPr>
              <a:t>Teknik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Anadolu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Lisesi</a:t>
            </a:r>
            <a:endParaRPr lang="cs-CZ" sz="3600" dirty="0" smtClean="0">
              <a:solidFill>
                <a:schemeClr val="tx1"/>
              </a:solidFill>
            </a:endParaRPr>
          </a:p>
          <a:p>
            <a:pPr algn="l"/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Obrázek 0" descr="EU flag-Erasmus+_vect_P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  <p:pic>
        <p:nvPicPr>
          <p:cNvPr id="8" name="Obrázek 7" descr="Vlajka Makedoni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437112"/>
            <a:ext cx="1008112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Vlajka Tureck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949280"/>
            <a:ext cx="108012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Národní vlajka: Portugalsk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013176"/>
            <a:ext cx="10081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0" descr="č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3212976"/>
            <a:ext cx="1076430" cy="72000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628800"/>
            <a:ext cx="7740352" cy="936104"/>
          </a:xfrm>
        </p:spPr>
        <p:txBody>
          <a:bodyPr/>
          <a:lstStyle/>
          <a:p>
            <a:pPr marL="457200" lvl="0" indent="-457200"/>
            <a:r>
              <a:rPr lang="en-US" sz="3200" dirty="0" smtClean="0">
                <a:solidFill>
                  <a:schemeClr val="tx1"/>
                </a:solidFill>
              </a:rPr>
              <a:t>The main objectives  concerning to the students and teachers are: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2204864"/>
            <a:ext cx="9144000" cy="4968552"/>
          </a:xfrm>
        </p:spPr>
        <p:txBody>
          <a:bodyPr/>
          <a:lstStyle/>
          <a:p>
            <a:pPr algn="l"/>
            <a:endParaRPr lang="cs-CZ" sz="36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developing knowledge of English and ICT for communication as well as for their professional lives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deepening and enhancing their vocational, social, interpersonal  and communicative skills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increasing their chances in the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market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expanding their creative minds and imaginations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helping them realize differences as well as similarities between partner countries related to their cultural, social and historical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Obrázek 0" descr="EU flag-Erasmus+_vect_P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3560" y="0"/>
            <a:ext cx="3708920" cy="112474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-315416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350912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The main targets concerning </a:t>
            </a:r>
            <a:r>
              <a:rPr lang="cs-CZ" sz="4000" dirty="0" smtClean="0">
                <a:solidFill>
                  <a:schemeClr val="tx1"/>
                </a:solidFill>
              </a:rPr>
              <a:t>to </a:t>
            </a:r>
            <a:r>
              <a:rPr lang="en-US" sz="4000" dirty="0" smtClean="0">
                <a:solidFill>
                  <a:schemeClr val="tx1"/>
                </a:solidFill>
              </a:rPr>
              <a:t>the institutions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3068960"/>
            <a:ext cx="7772400" cy="3672408"/>
          </a:xfrm>
        </p:spPr>
        <p:txBody>
          <a:bodyPr/>
          <a:lstStyle/>
          <a:p>
            <a:r>
              <a:rPr lang="en-US" dirty="0" smtClean="0"/>
              <a:t>- internationalization of the schools</a:t>
            </a:r>
          </a:p>
          <a:p>
            <a:r>
              <a:rPr lang="en-US" dirty="0" smtClean="0"/>
              <a:t>- enrichment of general and vocational parts of the schools' curricula</a:t>
            </a:r>
          </a:p>
          <a:p>
            <a:r>
              <a:rPr lang="en-US" dirty="0" smtClean="0"/>
              <a:t>- implementation teaching of transferable skills in curricula. </a:t>
            </a:r>
            <a:endParaRPr lang="cs-CZ" dirty="0" smtClean="0"/>
          </a:p>
          <a:p>
            <a:r>
              <a:rPr lang="en-US" dirty="0" smtClean="0"/>
              <a:t>working and cooperation in international teams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0" descr="EU flag-Erasmus+_vect_PO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755576" y="1844824"/>
            <a:ext cx="7740352" cy="936104"/>
          </a:xfrm>
        </p:spPr>
        <p:txBody>
          <a:bodyPr/>
          <a:lstStyle/>
          <a:p>
            <a:r>
              <a:rPr lang="cs-CZ" sz="6000" dirty="0" err="1" smtClean="0">
                <a:solidFill>
                  <a:schemeClr val="tx1"/>
                </a:solidFill>
              </a:rPr>
              <a:t>International</a:t>
            </a:r>
            <a:r>
              <a:rPr lang="cs-CZ" sz="6000" dirty="0" smtClean="0">
                <a:solidFill>
                  <a:schemeClr val="tx1"/>
                </a:solidFill>
              </a:rPr>
              <a:t>  </a:t>
            </a:r>
            <a:r>
              <a:rPr lang="cs-CZ" sz="6000" dirty="0" err="1" smtClean="0">
                <a:solidFill>
                  <a:schemeClr val="tx1"/>
                </a:solidFill>
              </a:rPr>
              <a:t>products</a:t>
            </a:r>
            <a:endParaRPr lang="cs-CZ" sz="6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3645024"/>
            <a:ext cx="9144000" cy="3528392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endParaRPr lang="cs-CZ" sz="36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cs-CZ" sz="3600" dirty="0" err="1" smtClean="0"/>
              <a:t>Websites</a:t>
            </a:r>
            <a:r>
              <a:rPr lang="cs-CZ" sz="3600" dirty="0" smtClean="0"/>
              <a:t> in </a:t>
            </a:r>
            <a:r>
              <a:rPr lang="cs-CZ" sz="3600" dirty="0" err="1" smtClean="0"/>
              <a:t>English</a:t>
            </a:r>
            <a:endParaRPr lang="cs-CZ" sz="3600" dirty="0"/>
          </a:p>
          <a:p>
            <a:pPr marL="457200" lvl="0" indent="-457200" algn="l">
              <a:buFont typeface="+mj-lt"/>
              <a:buAutoNum type="arabicPeriod"/>
            </a:pPr>
            <a:r>
              <a:rPr lang="cs-CZ" sz="3600" dirty="0" smtClean="0"/>
              <a:t>A blog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students</a:t>
            </a:r>
            <a:r>
              <a:rPr lang="cs-CZ" sz="3600" dirty="0" smtClean="0"/>
              <a:t> </a:t>
            </a:r>
            <a:endParaRPr lang="cs-CZ" sz="3600" dirty="0"/>
          </a:p>
          <a:p>
            <a:pPr marL="457200" lvl="0" indent="-457200" algn="l">
              <a:buFont typeface="+mj-lt"/>
              <a:buAutoNum type="arabicPeriod"/>
            </a:pPr>
            <a:r>
              <a:rPr lang="cs-CZ" sz="3600" dirty="0" err="1" smtClean="0"/>
              <a:t>Art</a:t>
            </a:r>
            <a:r>
              <a:rPr lang="cs-CZ" sz="3600" dirty="0" smtClean="0"/>
              <a:t> </a:t>
            </a:r>
            <a:r>
              <a:rPr lang="cs-CZ" sz="3600" dirty="0" err="1" smtClean="0"/>
              <a:t>magazine</a:t>
            </a:r>
            <a:r>
              <a:rPr lang="cs-CZ" sz="3600" dirty="0" smtClean="0"/>
              <a:t> (</a:t>
            </a:r>
            <a:r>
              <a:rPr lang="cs-CZ" sz="3600" dirty="0" err="1" smtClean="0"/>
              <a:t>electronic</a:t>
            </a:r>
            <a:r>
              <a:rPr lang="cs-CZ" sz="3600" dirty="0" smtClean="0"/>
              <a:t> + </a:t>
            </a:r>
            <a:r>
              <a:rPr lang="cs-CZ" sz="3600" dirty="0" err="1" smtClean="0"/>
              <a:t>printed</a:t>
            </a:r>
            <a:r>
              <a:rPr lang="cs-CZ" sz="3600" dirty="0" smtClean="0"/>
              <a:t> </a:t>
            </a:r>
            <a:r>
              <a:rPr lang="cs-CZ" sz="3600" dirty="0" err="1" smtClean="0"/>
              <a:t>form</a:t>
            </a:r>
            <a:r>
              <a:rPr lang="cs-CZ" sz="3600" dirty="0" smtClean="0"/>
              <a:t>)</a:t>
            </a:r>
            <a:endParaRPr lang="cs-CZ" sz="3600" dirty="0"/>
          </a:p>
          <a:p>
            <a:pPr marL="457200" lvl="0" indent="-457200" algn="l">
              <a:buFont typeface="+mj-lt"/>
              <a:buAutoNum type="arabicPeriod"/>
            </a:pPr>
            <a:r>
              <a:rPr lang="cs-CZ" sz="3600" dirty="0" smtClean="0"/>
              <a:t>A </a:t>
            </a:r>
            <a:r>
              <a:rPr lang="cs-CZ" sz="3600" dirty="0" err="1" smtClean="0"/>
              <a:t>project</a:t>
            </a:r>
            <a:r>
              <a:rPr lang="cs-CZ" sz="3600" dirty="0" smtClean="0"/>
              <a:t> </a:t>
            </a:r>
            <a:r>
              <a:rPr lang="cs-CZ" sz="3600" dirty="0" err="1" smtClean="0"/>
              <a:t>library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handmade</a:t>
            </a:r>
            <a:r>
              <a:rPr lang="cs-CZ" sz="3600" dirty="0" smtClean="0"/>
              <a:t> </a:t>
            </a:r>
            <a:r>
              <a:rPr lang="cs-CZ" sz="3600" dirty="0" err="1" smtClean="0"/>
              <a:t>wares</a:t>
            </a:r>
            <a:r>
              <a:rPr lang="cs-CZ" sz="3600" dirty="0" smtClean="0"/>
              <a:t> (</a:t>
            </a:r>
            <a:r>
              <a:rPr lang="cs-CZ" sz="3600" dirty="0" err="1" smtClean="0"/>
              <a:t>with</a:t>
            </a:r>
            <a:r>
              <a:rPr lang="cs-CZ" sz="3600" dirty="0" smtClean="0"/>
              <a:t> </a:t>
            </a:r>
            <a:r>
              <a:rPr lang="cs-CZ" sz="3600" dirty="0" err="1" smtClean="0"/>
              <a:t>photos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instructions</a:t>
            </a:r>
            <a:r>
              <a:rPr lang="cs-CZ" sz="3600" dirty="0" smtClean="0"/>
              <a:t>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cs-CZ" sz="3600" dirty="0" err="1" smtClean="0"/>
              <a:t>Final</a:t>
            </a:r>
            <a:r>
              <a:rPr lang="cs-CZ" sz="3600" dirty="0" smtClean="0"/>
              <a:t> </a:t>
            </a:r>
            <a:r>
              <a:rPr lang="cs-CZ" sz="3600" dirty="0" err="1" smtClean="0"/>
              <a:t>fashion</a:t>
            </a:r>
            <a:r>
              <a:rPr lang="cs-CZ" sz="3600" dirty="0" smtClean="0"/>
              <a:t> show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smtClean="0"/>
              <a:t>exhibition</a:t>
            </a:r>
            <a:endParaRPr lang="cs-CZ" sz="3600" dirty="0"/>
          </a:p>
          <a:p>
            <a:pPr algn="l"/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Obrázek 0" descr="EU flag-Erasmus+_vect_P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755576" y="1844824"/>
            <a:ext cx="7740352" cy="936104"/>
          </a:xfrm>
        </p:spPr>
        <p:txBody>
          <a:bodyPr/>
          <a:lstStyle/>
          <a:p>
            <a:r>
              <a:rPr lang="cs-CZ" sz="6000" dirty="0" err="1" smtClean="0">
                <a:solidFill>
                  <a:schemeClr val="tx1"/>
                </a:solidFill>
              </a:rPr>
              <a:t>National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6000" dirty="0" err="1" smtClean="0">
                <a:solidFill>
                  <a:schemeClr val="tx1"/>
                </a:solidFill>
              </a:rPr>
              <a:t>products</a:t>
            </a:r>
            <a:r>
              <a:rPr lang="cs-CZ" sz="6000" dirty="0" smtClean="0">
                <a:solidFill>
                  <a:schemeClr val="tx1"/>
                </a:solidFill>
              </a:rPr>
              <a:t>:</a:t>
            </a:r>
            <a:endParaRPr lang="cs-CZ" sz="6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3645024"/>
            <a:ext cx="9144000" cy="3528392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endParaRPr lang="cs-CZ" sz="36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cs-CZ" sz="2800" dirty="0" err="1" smtClean="0"/>
              <a:t>Presentations</a:t>
            </a:r>
            <a:r>
              <a:rPr lang="cs-CZ" sz="2800" dirty="0" smtClean="0"/>
              <a:t>: My </a:t>
            </a:r>
            <a:r>
              <a:rPr lang="cs-CZ" sz="2800" dirty="0" err="1" smtClean="0"/>
              <a:t>school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My </a:t>
            </a:r>
            <a:r>
              <a:rPr lang="cs-CZ" sz="2800" dirty="0" err="1" smtClean="0"/>
              <a:t>town</a:t>
            </a:r>
            <a:r>
              <a:rPr lang="cs-CZ" sz="2800" dirty="0" smtClean="0"/>
              <a:t> in </a:t>
            </a:r>
            <a:r>
              <a:rPr lang="cs-CZ" sz="2800" dirty="0" err="1" smtClean="0"/>
              <a:t>English</a:t>
            </a:r>
            <a:endParaRPr lang="cs-CZ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cs-CZ" sz="2800" dirty="0" err="1" smtClean="0"/>
              <a:t>Websites</a:t>
            </a:r>
            <a:r>
              <a:rPr lang="cs-CZ" sz="2800" dirty="0" smtClean="0"/>
              <a:t> in </a:t>
            </a:r>
            <a:r>
              <a:rPr lang="cs-CZ" sz="2800" dirty="0" err="1" smtClean="0"/>
              <a:t>mother</a:t>
            </a:r>
            <a:r>
              <a:rPr lang="cs-CZ" sz="2800" dirty="0" smtClean="0"/>
              <a:t> </a:t>
            </a:r>
            <a:r>
              <a:rPr lang="cs-CZ" sz="2800" dirty="0" err="1" smtClean="0"/>
              <a:t>languages</a:t>
            </a:r>
            <a:endParaRPr lang="cs-CZ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cs-CZ" sz="2800" dirty="0" err="1" smtClean="0"/>
              <a:t>Videos</a:t>
            </a:r>
            <a:r>
              <a:rPr lang="cs-CZ" sz="2800" dirty="0" smtClean="0"/>
              <a:t> – „</a:t>
            </a:r>
            <a:r>
              <a:rPr lang="cs-CZ" sz="2800" dirty="0" err="1" smtClean="0"/>
              <a:t>How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made</a:t>
            </a:r>
            <a:r>
              <a:rPr lang="cs-CZ" sz="2800" dirty="0" smtClean="0"/>
              <a:t>?“ </a:t>
            </a:r>
            <a:endParaRPr lang="cs-CZ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cs-CZ" sz="2800" dirty="0" smtClean="0"/>
              <a:t>A </a:t>
            </a:r>
            <a:r>
              <a:rPr lang="cs-CZ" sz="2800" dirty="0" err="1" smtClean="0"/>
              <a:t>pocket</a:t>
            </a:r>
            <a:r>
              <a:rPr lang="cs-CZ" sz="2800" dirty="0" smtClean="0"/>
              <a:t> </a:t>
            </a:r>
            <a:r>
              <a:rPr lang="cs-CZ" sz="2800" dirty="0" err="1" smtClean="0"/>
              <a:t>bucklet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useful</a:t>
            </a:r>
            <a:r>
              <a:rPr lang="cs-CZ" sz="2800" dirty="0" smtClean="0"/>
              <a:t> </a:t>
            </a:r>
            <a:r>
              <a:rPr lang="cs-CZ" sz="2800" dirty="0" err="1" smtClean="0"/>
              <a:t>vocabulary</a:t>
            </a:r>
            <a:r>
              <a:rPr lang="cs-CZ" sz="2800" dirty="0" smtClean="0"/>
              <a:t> (ESP) </a:t>
            </a:r>
            <a:r>
              <a:rPr lang="cs-CZ" sz="2800" dirty="0" err="1" smtClean="0"/>
              <a:t>needed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each</a:t>
            </a:r>
            <a:r>
              <a:rPr lang="cs-CZ" sz="2800" dirty="0" smtClean="0"/>
              <a:t> </a:t>
            </a:r>
            <a:r>
              <a:rPr lang="cs-CZ" sz="2800" dirty="0" err="1" smtClean="0"/>
              <a:t>specialization</a:t>
            </a:r>
            <a:r>
              <a:rPr lang="cs-CZ" sz="2800" dirty="0" smtClean="0"/>
              <a:t> </a:t>
            </a:r>
            <a:endParaRPr lang="cs-CZ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cs-CZ" sz="2800" dirty="0" err="1" smtClean="0"/>
              <a:t>Exhibitions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</a:t>
            </a:r>
            <a:r>
              <a:rPr lang="cs-CZ" sz="2800" dirty="0" err="1" smtClean="0"/>
              <a:t>workshops</a:t>
            </a:r>
            <a:endParaRPr lang="cs-CZ" sz="2800" dirty="0"/>
          </a:p>
          <a:p>
            <a:pPr algn="l"/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Obrázek 0" descr="EU flag-Erasmus+_vect_P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51520" y="1484784"/>
            <a:ext cx="8892480" cy="648072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International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workhops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2924944"/>
            <a:ext cx="9144000" cy="4896544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cs-CZ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600" dirty="0" err="1" smtClean="0"/>
              <a:t>December</a:t>
            </a:r>
            <a:r>
              <a:rPr lang="cs-CZ" sz="3600" dirty="0" smtClean="0"/>
              <a:t> 2015 – </a:t>
            </a:r>
            <a:r>
              <a:rPr lang="cs-CZ" sz="3600" dirty="0" err="1" smtClean="0"/>
              <a:t>transnational</a:t>
            </a:r>
            <a:r>
              <a:rPr lang="cs-CZ" sz="3600" dirty="0" smtClean="0"/>
              <a:t> meeting in </a:t>
            </a:r>
            <a:r>
              <a:rPr lang="cs-CZ" sz="3600" dirty="0" err="1" smtClean="0"/>
              <a:t>Macedonia</a:t>
            </a:r>
            <a:endParaRPr lang="cs-CZ" sz="3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600" dirty="0" err="1" smtClean="0"/>
              <a:t>March</a:t>
            </a:r>
            <a:r>
              <a:rPr lang="cs-CZ" sz="3600" dirty="0" smtClean="0"/>
              <a:t> 2016 – workshop in </a:t>
            </a:r>
            <a:r>
              <a:rPr lang="cs-CZ" sz="3600" dirty="0" err="1" smtClean="0"/>
              <a:t>Macedonia</a:t>
            </a:r>
            <a:r>
              <a:rPr lang="cs-CZ" sz="3600" dirty="0" smtClean="0"/>
              <a:t>  „</a:t>
            </a:r>
            <a:r>
              <a:rPr lang="cs-CZ" sz="3600" dirty="0" err="1" smtClean="0"/>
              <a:t>Black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white</a:t>
            </a:r>
            <a:r>
              <a:rPr lang="cs-CZ" sz="3600" dirty="0" smtClean="0"/>
              <a:t> in </a:t>
            </a:r>
            <a:r>
              <a:rPr lang="cs-CZ" sz="3600" dirty="0" err="1" smtClean="0"/>
              <a:t>fashion</a:t>
            </a:r>
            <a:r>
              <a:rPr lang="cs-CZ" sz="3600" dirty="0" smtClean="0"/>
              <a:t> </a:t>
            </a:r>
            <a:r>
              <a:rPr lang="cs-CZ" sz="3600" dirty="0" err="1" smtClean="0"/>
              <a:t>anf</a:t>
            </a:r>
            <a:r>
              <a:rPr lang="cs-CZ" sz="3600" dirty="0" smtClean="0"/>
              <a:t> </a:t>
            </a:r>
            <a:r>
              <a:rPr lang="cs-CZ" sz="3600" dirty="0" err="1" smtClean="0"/>
              <a:t>graphich</a:t>
            </a:r>
            <a:r>
              <a:rPr lang="cs-CZ" sz="3600" dirty="0" smtClean="0"/>
              <a:t> design)  TK + PT</a:t>
            </a:r>
            <a:endParaRPr lang="cs-CZ" sz="3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3600" dirty="0" err="1" smtClean="0"/>
              <a:t>October</a:t>
            </a:r>
            <a:r>
              <a:rPr lang="cs-CZ" sz="3600" dirty="0" smtClean="0"/>
              <a:t> 2016 – workshop in CR „</a:t>
            </a:r>
            <a:r>
              <a:rPr lang="cs-CZ" sz="3600" dirty="0" err="1" smtClean="0"/>
              <a:t>Flowers</a:t>
            </a:r>
            <a:r>
              <a:rPr lang="cs-CZ" sz="3600" dirty="0" smtClean="0"/>
              <a:t> in </a:t>
            </a:r>
            <a:r>
              <a:rPr lang="cs-CZ" sz="3600" dirty="0" err="1" smtClean="0"/>
              <a:t>ceramic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fashion</a:t>
            </a:r>
            <a:r>
              <a:rPr lang="cs-CZ" sz="3600" dirty="0" smtClean="0"/>
              <a:t> design“ PT + TK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cs-CZ" dirty="0"/>
          </a:p>
          <a:p>
            <a:pPr algn="l"/>
            <a:endParaRPr lang="cs-CZ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Obrázek 0" descr="EU flag-Erasmus+_vect_PO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772400" cy="771872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International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workhops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564904"/>
            <a:ext cx="8640960" cy="41148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cs-CZ" dirty="0" err="1" smtClean="0"/>
              <a:t>November</a:t>
            </a:r>
            <a:r>
              <a:rPr lang="cs-CZ" dirty="0" smtClean="0"/>
              <a:t> 2016 – workshop in Portugal „</a:t>
            </a:r>
            <a:r>
              <a:rPr lang="cs-CZ" dirty="0" err="1" smtClean="0"/>
              <a:t>Photography</a:t>
            </a:r>
            <a:r>
              <a:rPr lang="cs-CZ" dirty="0" smtClean="0"/>
              <a:t> &amp; </a:t>
            </a:r>
            <a:r>
              <a:rPr lang="cs-CZ" dirty="0" err="1" smtClean="0"/>
              <a:t>graphic</a:t>
            </a:r>
            <a:r>
              <a:rPr lang="cs-CZ" dirty="0" smtClean="0"/>
              <a:t> design“ </a:t>
            </a:r>
            <a:r>
              <a:rPr lang="cs-CZ" dirty="0" err="1" smtClean="0"/>
              <a:t>for</a:t>
            </a:r>
            <a:r>
              <a:rPr lang="cs-CZ" dirty="0" smtClean="0"/>
              <a:t> CR + MC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dirty="0" err="1" smtClean="0"/>
              <a:t>January</a:t>
            </a:r>
            <a:r>
              <a:rPr lang="cs-CZ" dirty="0" smtClean="0"/>
              <a:t> 2017 – workshop in </a:t>
            </a:r>
            <a:r>
              <a:rPr lang="cs-CZ" dirty="0" err="1" smtClean="0"/>
              <a:t>Turkey</a:t>
            </a:r>
            <a:r>
              <a:rPr lang="cs-CZ" dirty="0" smtClean="0"/>
              <a:t> „</a:t>
            </a:r>
            <a:r>
              <a:rPr lang="cs-CZ" dirty="0" err="1" smtClean="0"/>
              <a:t>Sea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waves</a:t>
            </a:r>
            <a:r>
              <a:rPr lang="cs-CZ" dirty="0" smtClean="0"/>
              <a:t> in </a:t>
            </a:r>
            <a:r>
              <a:rPr lang="cs-CZ" dirty="0" err="1" smtClean="0"/>
              <a:t>fashion</a:t>
            </a:r>
            <a:r>
              <a:rPr lang="cs-CZ" dirty="0" smtClean="0"/>
              <a:t>“ </a:t>
            </a:r>
            <a:r>
              <a:rPr lang="cs-CZ" dirty="0" err="1" smtClean="0"/>
              <a:t>for</a:t>
            </a:r>
            <a:r>
              <a:rPr lang="cs-CZ" dirty="0" smtClean="0"/>
              <a:t> CR + MC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dirty="0" smtClean="0"/>
              <a:t>June 2017 – </a:t>
            </a:r>
            <a:r>
              <a:rPr lang="cs-CZ" dirty="0" err="1" smtClean="0"/>
              <a:t>final</a:t>
            </a:r>
            <a:r>
              <a:rPr lang="cs-CZ" dirty="0" smtClean="0"/>
              <a:t> meeting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exhibition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fashion</a:t>
            </a:r>
            <a:r>
              <a:rPr lang="cs-CZ" dirty="0" smtClean="0"/>
              <a:t> show in </a:t>
            </a:r>
            <a:r>
              <a:rPr lang="cs-CZ" dirty="0" err="1" smtClean="0"/>
              <a:t>the</a:t>
            </a:r>
            <a:r>
              <a:rPr lang="cs-CZ" dirty="0" smtClean="0"/>
              <a:t> CR (MC+PT+TK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0" descr="EU flag-Erasmus+_vect_PO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772400" cy="1131912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Future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plans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708920"/>
            <a:ext cx="8424936" cy="4035152"/>
          </a:xfrm>
        </p:spPr>
        <p:txBody>
          <a:bodyPr/>
          <a:lstStyle/>
          <a:p>
            <a:r>
              <a:rPr lang="cs-CZ" dirty="0" err="1" smtClean="0"/>
              <a:t>Deepening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err="1" smtClean="0"/>
              <a:t>teaching</a:t>
            </a:r>
            <a:r>
              <a:rPr lang="cs-CZ" dirty="0" smtClean="0"/>
              <a:t>/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assignments</a:t>
            </a:r>
            <a:r>
              <a:rPr lang="cs-CZ" dirty="0" smtClean="0"/>
              <a:t>/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shadowing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vocational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partners</a:t>
            </a:r>
            <a:r>
              <a:rPr lang="cs-CZ" dirty="0" smtClean="0"/>
              <a:t>´ </a:t>
            </a:r>
            <a:r>
              <a:rPr lang="cs-CZ" dirty="0" err="1" smtClean="0"/>
              <a:t>schools</a:t>
            </a:r>
            <a:endParaRPr lang="cs-CZ" dirty="0" smtClean="0"/>
          </a:p>
          <a:p>
            <a:r>
              <a:rPr lang="cs-CZ" dirty="0" err="1" smtClean="0"/>
              <a:t>Vocational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placements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study – </a:t>
            </a:r>
            <a:r>
              <a:rPr lang="cs-CZ" dirty="0" err="1" smtClean="0"/>
              <a:t>ceramic</a:t>
            </a:r>
            <a:r>
              <a:rPr lang="cs-CZ" dirty="0" smtClean="0"/>
              <a:t>, </a:t>
            </a:r>
            <a:r>
              <a:rPr lang="cs-CZ" dirty="0" err="1" smtClean="0"/>
              <a:t>clothes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graphic</a:t>
            </a:r>
            <a:r>
              <a:rPr lang="cs-CZ" dirty="0" smtClean="0"/>
              <a:t> design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photography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0" descr="EU flag-Erasmus+_vect_PO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3560" y="0"/>
            <a:ext cx="3960440" cy="136815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Šablona návrhu s motivem stoupání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361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Šablona návrhu s motivem stoupání</vt:lpstr>
      <vt:lpstr>Art &amp; Design in Our Lives</vt:lpstr>
      <vt:lpstr>Project partners</vt:lpstr>
      <vt:lpstr>The main objectives  concerning to the students and teachers are:</vt:lpstr>
      <vt:lpstr>The main targets concerning to the institutions </vt:lpstr>
      <vt:lpstr>International  products</vt:lpstr>
      <vt:lpstr>National products:</vt:lpstr>
      <vt:lpstr>International workhops</vt:lpstr>
      <vt:lpstr>International workhops</vt:lpstr>
      <vt:lpstr>Future plans</vt:lpstr>
      <vt:lpstr>Snímek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&amp; Design in Our Lives</dc:title>
  <dc:creator>blanka.hladikova</dc:creator>
  <cp:lastModifiedBy>blanka.hladikova</cp:lastModifiedBy>
  <cp:revision>32</cp:revision>
  <dcterms:created xsi:type="dcterms:W3CDTF">2015-08-26T09:54:29Z</dcterms:created>
  <dcterms:modified xsi:type="dcterms:W3CDTF">2016-10-19T11:25:41Z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TC010690721029</vt:lpwstr>
  </property>
</Properties>
</file>